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14" r:id="rId2"/>
    <p:sldId id="397" r:id="rId3"/>
    <p:sldId id="398" r:id="rId4"/>
    <p:sldId id="403" r:id="rId5"/>
    <p:sldId id="399" r:id="rId6"/>
    <p:sldId id="402" r:id="rId7"/>
    <p:sldId id="400" r:id="rId8"/>
    <p:sldId id="404" r:id="rId9"/>
    <p:sldId id="401" r:id="rId10"/>
    <p:sldId id="515" r:id="rId11"/>
    <p:sldId id="516" r:id="rId12"/>
    <p:sldId id="517" r:id="rId13"/>
    <p:sldId id="518" r:id="rId14"/>
    <p:sldId id="519" r:id="rId15"/>
    <p:sldId id="520" r:id="rId16"/>
    <p:sldId id="449" r:id="rId17"/>
    <p:sldId id="522" r:id="rId18"/>
    <p:sldId id="441" r:id="rId19"/>
    <p:sldId id="486" r:id="rId20"/>
    <p:sldId id="487" r:id="rId21"/>
    <p:sldId id="488" r:id="rId22"/>
    <p:sldId id="446" r:id="rId23"/>
    <p:sldId id="521" r:id="rId24"/>
    <p:sldId id="480" r:id="rId25"/>
    <p:sldId id="481" r:id="rId26"/>
    <p:sldId id="482" r:id="rId27"/>
    <p:sldId id="408" r:id="rId28"/>
    <p:sldId id="448" r:id="rId29"/>
    <p:sldId id="510" r:id="rId30"/>
    <p:sldId id="511" r:id="rId31"/>
    <p:sldId id="512" r:id="rId32"/>
    <p:sldId id="470" r:id="rId33"/>
    <p:sldId id="471" r:id="rId34"/>
    <p:sldId id="458" r:id="rId35"/>
    <p:sldId id="506" r:id="rId36"/>
    <p:sldId id="547" r:id="rId37"/>
    <p:sldId id="548" r:id="rId38"/>
    <p:sldId id="549" r:id="rId39"/>
    <p:sldId id="466" r:id="rId40"/>
    <p:sldId id="467" r:id="rId41"/>
    <p:sldId id="527" r:id="rId42"/>
    <p:sldId id="500" r:id="rId43"/>
    <p:sldId id="541" r:id="rId44"/>
    <p:sldId id="542" r:id="rId45"/>
    <p:sldId id="543" r:id="rId46"/>
    <p:sldId id="462" r:id="rId47"/>
    <p:sldId id="463" r:id="rId48"/>
    <p:sldId id="525" r:id="rId49"/>
    <p:sldId id="494" r:id="rId50"/>
    <p:sldId id="535" r:id="rId51"/>
    <p:sldId id="536" r:id="rId52"/>
    <p:sldId id="537" r:id="rId53"/>
    <p:sldId id="468" r:id="rId54"/>
    <p:sldId id="469" r:id="rId55"/>
    <p:sldId id="528" r:id="rId56"/>
    <p:sldId id="503" r:id="rId57"/>
    <p:sldId id="544" r:id="rId58"/>
    <p:sldId id="545" r:id="rId59"/>
    <p:sldId id="546" r:id="rId60"/>
    <p:sldId id="464" r:id="rId61"/>
    <p:sldId id="465" r:id="rId62"/>
    <p:sldId id="526" r:id="rId63"/>
    <p:sldId id="497" r:id="rId64"/>
    <p:sldId id="538" r:id="rId65"/>
    <p:sldId id="539" r:id="rId66"/>
    <p:sldId id="540" r:id="rId67"/>
    <p:sldId id="472" r:id="rId68"/>
    <p:sldId id="473" r:id="rId69"/>
    <p:sldId id="459" r:id="rId70"/>
    <p:sldId id="509" r:id="rId71"/>
    <p:sldId id="550" r:id="rId72"/>
    <p:sldId id="551" r:id="rId73"/>
    <p:sldId id="552" r:id="rId74"/>
    <p:sldId id="513" r:id="rId75"/>
    <p:sldId id="452" r:id="rId76"/>
    <p:sldId id="523" r:id="rId77"/>
    <p:sldId id="442" r:id="rId78"/>
    <p:sldId id="529" r:id="rId79"/>
    <p:sldId id="530" r:id="rId80"/>
    <p:sldId id="531" r:id="rId81"/>
    <p:sldId id="460" r:id="rId82"/>
    <p:sldId id="461" r:id="rId83"/>
    <p:sldId id="524" r:id="rId84"/>
    <p:sldId id="491" r:id="rId85"/>
    <p:sldId id="532" r:id="rId86"/>
    <p:sldId id="533" r:id="rId87"/>
    <p:sldId id="534" r:id="rId88"/>
    <p:sldId id="4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p:restoredTop sz="78223"/>
  </p:normalViewPr>
  <p:slideViewPr>
    <p:cSldViewPr snapToGrid="0" snapToObjects="1">
      <p:cViewPr varScale="1">
        <p:scale>
          <a:sx n="71" d="100"/>
          <a:sy n="71" d="100"/>
        </p:scale>
        <p:origin x="145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142A-85F6-9249-836F-7A522542529F}" type="datetimeFigureOut">
              <a:rPr lang="en-US" smtClean="0"/>
              <a:t>7/1/18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3E876-0F3A-7D46-9C22-07DF1184C190}" type="slidenum">
              <a:rPr lang="en-US" smtClean="0"/>
              <a:t>‹#›</a:t>
            </a:fld>
            <a:endParaRPr lang="en-US"/>
          </a:p>
        </p:txBody>
      </p:sp>
    </p:spTree>
    <p:extLst>
      <p:ext uri="{BB962C8B-B14F-4D97-AF65-F5344CB8AC3E}">
        <p14:creationId xmlns:p14="http://schemas.microsoft.com/office/powerpoint/2010/main" val="241899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In the next activity, the answer can be yellow, purple, blue, or red.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a:t>
            </a:fld>
            <a:endParaRPr lang="en-US" altLang="en-US"/>
          </a:p>
        </p:txBody>
      </p:sp>
    </p:spTree>
    <p:extLst>
      <p:ext uri="{BB962C8B-B14F-4D97-AF65-F5344CB8AC3E}">
        <p14:creationId xmlns:p14="http://schemas.microsoft.com/office/powerpoint/2010/main" val="101489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6CE0CB2D-F91B-2A40-9DC6-632D019BC4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8" name="Notes Placeholder 2">
            <a:extLst>
              <a:ext uri="{FF2B5EF4-FFF2-40B4-BE49-F238E27FC236}">
                <a16:creationId xmlns:a16="http://schemas.microsoft.com/office/drawing/2014/main" id="{C5BADDAC-7CF3-4B46-83BC-0F1691B2CF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Great! In this activity, all the questions will be about this picture. This is a picture of a field where people can play sports.</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p:txBody>
      </p:sp>
      <p:sp>
        <p:nvSpPr>
          <p:cNvPr id="4099" name="Slide Number Placeholder 3">
            <a:extLst>
              <a:ext uri="{FF2B5EF4-FFF2-40B4-BE49-F238E27FC236}">
                <a16:creationId xmlns:a16="http://schemas.microsoft.com/office/drawing/2014/main" id="{0ACA464E-E133-A343-8790-80AC2579E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3F48D-2660-C34F-A470-FAAE4C1F5FE8}"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10</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4953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cs typeface="ＭＳ Ｐゴシック" panose="020B0600070205080204" pitchFamily="34" charset="-128"/>
              </a:rPr>
              <a:t>For example here is a soccer ball. One of the sports people could play on this field is soccer!</a:t>
            </a: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11</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2677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Now there is an arrow pointing to a box. The box is</a:t>
            </a:r>
            <a:r>
              <a:rPr lang="en-US" altLang="en-US" baseline="0" dirty="0">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the </a:t>
            </a:r>
            <a:r>
              <a:rPr lang="en-US" altLang="en-US" dirty="0"/>
              <a:t>goal! So when the ball goes into the goal, one of the teams scores a point!</a:t>
            </a:r>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12</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0030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I made the goal red in this picture so it is even easier to see!</a:t>
            </a:r>
            <a:endParaRPr lang="en-US" altLang="en-US" dirty="0"/>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13</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8447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So here is the field</a:t>
            </a:r>
            <a:r>
              <a:rPr lang="en-US" altLang="en-US" baseline="0" dirty="0">
                <a:ea typeface="ＭＳ Ｐゴシック" panose="020B0600070205080204" pitchFamily="34" charset="-128"/>
                <a:cs typeface="ＭＳ Ｐゴシック" panose="020B0600070205080204" pitchFamily="34" charset="-128"/>
              </a:rPr>
              <a:t> with the ball and the goal. </a:t>
            </a:r>
            <a:r>
              <a:rPr lang="en-US" altLang="en-US" dirty="0">
                <a:ea typeface="ＭＳ Ｐゴシック" panose="020B0600070205080204" pitchFamily="34" charset="-128"/>
                <a:cs typeface="ＭＳ Ｐゴシック" panose="020B0600070205080204" pitchFamily="34" charset="-128"/>
              </a:rPr>
              <a:t>There is one more really important thing about the field. Sometimes</a:t>
            </a:r>
            <a:r>
              <a:rPr lang="en-US" altLang="en-US" baseline="0" dirty="0">
                <a:ea typeface="ＭＳ Ｐゴシック" panose="020B0600070205080204" pitchFamily="34" charset="-128"/>
                <a:cs typeface="ＭＳ Ｐゴシック" panose="020B0600070205080204" pitchFamily="34" charset="-128"/>
              </a:rPr>
              <a:t>, there is a big wooden block on the field.</a:t>
            </a:r>
            <a:endParaRPr lang="en-US" altLang="en-US" dirty="0">
              <a:ea typeface="ＭＳ Ｐゴシック" panose="020B0600070205080204" pitchFamily="34" charset="-128"/>
              <a:cs typeface="ＭＳ Ｐゴシック" panose="020B0600070205080204" pitchFamily="34" charset="-128"/>
            </a:endParaRP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14</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56474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44C8548F-B2CC-FB4F-A8FA-DE84C859B4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387E28EC-31D8-B640-B39C-B01A30385F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Here is the big wooden block. If the ball hits</a:t>
            </a:r>
            <a:r>
              <a:rPr lang="en-US" altLang="en-US" baseline="0" dirty="0">
                <a:ea typeface="ＭＳ Ｐゴシック" panose="020B0600070205080204" pitchFamily="34" charset="-128"/>
                <a:cs typeface="ＭＳ Ｐゴシック" panose="020B0600070205080204" pitchFamily="34" charset="-128"/>
              </a:rPr>
              <a:t> the block, the ball can bounce and </a:t>
            </a:r>
            <a:r>
              <a:rPr lang="en-US" altLang="en-US" dirty="0">
                <a:ea typeface="ＭＳ Ｐゴシック" panose="020B0600070205080204" pitchFamily="34" charset="-128"/>
                <a:cs typeface="ＭＳ Ｐゴシック" panose="020B0600070205080204" pitchFamily="34" charset="-128"/>
              </a:rPr>
              <a:t>go in a new direction!</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a:p>
            <a:pPr>
              <a:spcBef>
                <a:spcPct val="0"/>
              </a:spcBef>
            </a:pPr>
            <a:r>
              <a:rPr lang="en-US" altLang="en-US" dirty="0"/>
              <a:t>Now I’m going to show you some short videos of the ball moving, and after each one I’ll ask you a question about it. </a:t>
            </a:r>
            <a:endParaRPr lang="en-US" altLang="en-US" dirty="0">
              <a:ea typeface="ＭＳ Ｐゴシック" panose="020B0600070205080204" pitchFamily="34" charset="-128"/>
              <a:cs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73745AE4-2E3E-734E-8D06-D86B3C60F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A5485-C026-A246-97B5-6746756FEF76}"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15</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12318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T_A_inv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16</a:t>
            </a:fld>
            <a:endParaRPr lang="en-US" altLang="en-US"/>
          </a:p>
        </p:txBody>
      </p:sp>
    </p:spTree>
    <p:extLst>
      <p:ext uri="{BB962C8B-B14F-4D97-AF65-F5344CB8AC3E}">
        <p14:creationId xmlns:p14="http://schemas.microsoft.com/office/powerpoint/2010/main" val="30108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Can you tell me which one of the pictures on the sides shows where the ball went?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17</a:t>
            </a:fld>
            <a:endParaRPr lang="en-US" altLang="en-US"/>
          </a:p>
        </p:txBody>
      </p:sp>
    </p:spTree>
    <p:extLst>
      <p:ext uri="{BB962C8B-B14F-4D97-AF65-F5344CB8AC3E}">
        <p14:creationId xmlns:p14="http://schemas.microsoft.com/office/powerpoint/2010/main" val="31131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Is it in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18</a:t>
            </a:fld>
            <a:endParaRPr lang="en-US" altLang="en-US"/>
          </a:p>
        </p:txBody>
      </p:sp>
    </p:spTree>
    <p:extLst>
      <p:ext uri="{BB962C8B-B14F-4D97-AF65-F5344CB8AC3E}">
        <p14:creationId xmlns:p14="http://schemas.microsoft.com/office/powerpoint/2010/main" val="417349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19</a:t>
            </a:fld>
            <a:endParaRPr lang="en-US" altLang="en-US"/>
          </a:p>
        </p:txBody>
      </p:sp>
    </p:spTree>
    <p:extLst>
      <p:ext uri="{BB962C8B-B14F-4D97-AF65-F5344CB8AC3E}">
        <p14:creationId xmlns:p14="http://schemas.microsoft.com/office/powerpoint/2010/main" val="26515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make sure it is working! Tell me when you see each color on the screen!</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a:t>
            </a:fld>
            <a:endParaRPr lang="en-US" altLang="en-US"/>
          </a:p>
        </p:txBody>
      </p:sp>
    </p:spTree>
    <p:extLst>
      <p:ext uri="{BB962C8B-B14F-4D97-AF65-F5344CB8AC3E}">
        <p14:creationId xmlns:p14="http://schemas.microsoft.com/office/powerpoint/2010/main" val="333946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20</a:t>
            </a:fld>
            <a:endParaRPr lang="en-US" altLang="en-US"/>
          </a:p>
        </p:txBody>
      </p:sp>
    </p:spTree>
    <p:extLst>
      <p:ext uri="{BB962C8B-B14F-4D97-AF65-F5344CB8AC3E}">
        <p14:creationId xmlns:p14="http://schemas.microsoft.com/office/powerpoint/2010/main" val="424560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21</a:t>
            </a:fld>
            <a:endParaRPr lang="en-US" altLang="en-US"/>
          </a:p>
        </p:txBody>
      </p:sp>
    </p:spTree>
    <p:extLst>
      <p:ext uri="{BB962C8B-B14F-4D97-AF65-F5344CB8AC3E}">
        <p14:creationId xmlns:p14="http://schemas.microsoft.com/office/powerpoint/2010/main" val="281627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T_C_inv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22</a:t>
            </a:fld>
            <a:endParaRPr lang="en-US" altLang="en-US"/>
          </a:p>
        </p:txBody>
      </p:sp>
    </p:spTree>
    <p:extLst>
      <p:ext uri="{BB962C8B-B14F-4D97-AF65-F5344CB8AC3E}">
        <p14:creationId xmlns:p14="http://schemas.microsoft.com/office/powerpoint/2010/main" val="3506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Which path did the ball take?</a:t>
            </a:r>
            <a:r>
              <a:rPr lang="en-US" dirty="0">
                <a:effectLst/>
              </a:rPr>
              <a:t>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23</a:t>
            </a:fld>
            <a:endParaRPr lang="en-US" altLang="en-US"/>
          </a:p>
        </p:txBody>
      </p:sp>
    </p:spTree>
    <p:extLst>
      <p:ext uri="{BB962C8B-B14F-4D97-AF65-F5344CB8AC3E}">
        <p14:creationId xmlns:p14="http://schemas.microsoft.com/office/powerpoint/2010/main" val="345964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effectLst/>
              </a:rPr>
              <a:t>Is it Yellow…</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24</a:t>
            </a:fld>
            <a:endParaRPr lang="en-US" altLang="en-US"/>
          </a:p>
        </p:txBody>
      </p:sp>
    </p:spTree>
    <p:extLst>
      <p:ext uri="{BB962C8B-B14F-4D97-AF65-F5344CB8AC3E}">
        <p14:creationId xmlns:p14="http://schemas.microsoft.com/office/powerpoint/2010/main" val="172394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25</a:t>
            </a:fld>
            <a:endParaRPr lang="en-US" altLang="en-US"/>
          </a:p>
        </p:txBody>
      </p:sp>
    </p:spTree>
    <p:extLst>
      <p:ext uri="{BB962C8B-B14F-4D97-AF65-F5344CB8AC3E}">
        <p14:creationId xmlns:p14="http://schemas.microsoft.com/office/powerpoint/2010/main" val="208075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26</a:t>
            </a:fld>
            <a:endParaRPr lang="en-US" altLang="en-US"/>
          </a:p>
        </p:txBody>
      </p:sp>
    </p:spTree>
    <p:extLst>
      <p:ext uri="{BB962C8B-B14F-4D97-AF65-F5344CB8AC3E}">
        <p14:creationId xmlns:p14="http://schemas.microsoft.com/office/powerpoint/2010/main" val="100599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27</a:t>
            </a:fld>
            <a:endParaRPr lang="en-US" altLang="en-US"/>
          </a:p>
        </p:txBody>
      </p:sp>
    </p:spTree>
    <p:extLst>
      <p:ext uri="{BB962C8B-B14F-4D97-AF65-F5344CB8AC3E}">
        <p14:creationId xmlns:p14="http://schemas.microsoft.com/office/powerpoint/2010/main" val="372588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28</a:t>
            </a:fld>
            <a:endParaRPr lang="en-US" altLang="en-US"/>
          </a:p>
        </p:txBody>
      </p:sp>
    </p:spTree>
    <p:extLst>
      <p:ext uri="{BB962C8B-B14F-4D97-AF65-F5344CB8AC3E}">
        <p14:creationId xmlns:p14="http://schemas.microsoft.com/office/powerpoint/2010/main" val="204450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Great work so far! Now the activity will be a little bit different. You’ll watch the video, but then….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29</a:t>
            </a:fld>
            <a:endParaRPr lang="en-US" altLang="en-US"/>
          </a:p>
        </p:txBody>
      </p:sp>
    </p:spTree>
    <p:extLst>
      <p:ext uri="{BB962C8B-B14F-4D97-AF65-F5344CB8AC3E}">
        <p14:creationId xmlns:p14="http://schemas.microsoft.com/office/powerpoint/2010/main" val="9572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a:t>
            </a:fld>
            <a:endParaRPr lang="en-US" altLang="en-US"/>
          </a:p>
        </p:txBody>
      </p:sp>
    </p:spTree>
    <p:extLst>
      <p:ext uri="{BB962C8B-B14F-4D97-AF65-F5344CB8AC3E}">
        <p14:creationId xmlns:p14="http://schemas.microsoft.com/office/powerpoint/2010/main" val="2269108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I’ll show you a picture of what actually happened in the middle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30</a:t>
            </a:fld>
            <a:endParaRPr lang="en-US" altLang="en-US"/>
          </a:p>
        </p:txBody>
      </p:sp>
    </p:spTree>
    <p:extLst>
      <p:ext uri="{BB962C8B-B14F-4D97-AF65-F5344CB8AC3E}">
        <p14:creationId xmlns:p14="http://schemas.microsoft.com/office/powerpoint/2010/main" val="50521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And some paths the ball could have taken in the boxes on the side. I’ll ask you what path the ball would have taken if there had been no block on the field.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31</a:t>
            </a:fld>
            <a:endParaRPr lang="en-US" altLang="en-US"/>
          </a:p>
        </p:txBody>
      </p:sp>
    </p:spTree>
    <p:extLst>
      <p:ext uri="{BB962C8B-B14F-4D97-AF65-F5344CB8AC3E}">
        <p14:creationId xmlns:p14="http://schemas.microsoft.com/office/powerpoint/2010/main" val="28499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32</a:t>
            </a:fld>
            <a:endParaRPr lang="en-US" altLang="en-US"/>
          </a:p>
        </p:txBody>
      </p:sp>
    </p:spTree>
    <p:extLst>
      <p:ext uri="{BB962C8B-B14F-4D97-AF65-F5344CB8AC3E}">
        <p14:creationId xmlns:p14="http://schemas.microsoft.com/office/powerpoint/2010/main" val="40988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33</a:t>
            </a:fld>
            <a:endParaRPr lang="en-US" altLang="en-US"/>
          </a:p>
        </p:txBody>
      </p:sp>
    </p:spTree>
    <p:extLst>
      <p:ext uri="{BB962C8B-B14F-4D97-AF65-F5344CB8AC3E}">
        <p14:creationId xmlns:p14="http://schemas.microsoft.com/office/powerpoint/2010/main" val="1889063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34</a:t>
            </a:fld>
            <a:endParaRPr lang="en-US" altLang="en-US"/>
          </a:p>
        </p:txBody>
      </p:sp>
    </p:spTree>
    <p:extLst>
      <p:ext uri="{BB962C8B-B14F-4D97-AF65-F5344CB8AC3E}">
        <p14:creationId xmlns:p14="http://schemas.microsoft.com/office/powerpoint/2010/main" val="435086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35</a:t>
            </a:fld>
            <a:endParaRPr lang="en-US" altLang="en-US"/>
          </a:p>
        </p:txBody>
      </p:sp>
    </p:spTree>
    <p:extLst>
      <p:ext uri="{BB962C8B-B14F-4D97-AF65-F5344CB8AC3E}">
        <p14:creationId xmlns:p14="http://schemas.microsoft.com/office/powerpoint/2010/main" val="876321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36</a:t>
            </a:fld>
            <a:endParaRPr lang="en-US" altLang="en-US"/>
          </a:p>
        </p:txBody>
      </p:sp>
    </p:spTree>
    <p:extLst>
      <p:ext uri="{BB962C8B-B14F-4D97-AF65-F5344CB8AC3E}">
        <p14:creationId xmlns:p14="http://schemas.microsoft.com/office/powerpoint/2010/main" val="960842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37</a:t>
            </a:fld>
            <a:endParaRPr lang="en-US" altLang="en-US"/>
          </a:p>
        </p:txBody>
      </p:sp>
    </p:spTree>
    <p:extLst>
      <p:ext uri="{BB962C8B-B14F-4D97-AF65-F5344CB8AC3E}">
        <p14:creationId xmlns:p14="http://schemas.microsoft.com/office/powerpoint/2010/main" val="2669697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38</a:t>
            </a:fld>
            <a:endParaRPr lang="en-US" altLang="en-US"/>
          </a:p>
        </p:txBody>
      </p:sp>
    </p:spTree>
    <p:extLst>
      <p:ext uri="{BB962C8B-B14F-4D97-AF65-F5344CB8AC3E}">
        <p14:creationId xmlns:p14="http://schemas.microsoft.com/office/powerpoint/2010/main" val="894422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39</a:t>
            </a:fld>
            <a:endParaRPr lang="en-US" altLang="en-US"/>
          </a:p>
        </p:txBody>
      </p:sp>
    </p:spTree>
    <p:extLst>
      <p:ext uri="{BB962C8B-B14F-4D97-AF65-F5344CB8AC3E}">
        <p14:creationId xmlns:p14="http://schemas.microsoft.com/office/powerpoint/2010/main" val="72594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a:t>
            </a:fld>
            <a:endParaRPr lang="en-US" altLang="en-US"/>
          </a:p>
        </p:txBody>
      </p:sp>
    </p:spTree>
    <p:extLst>
      <p:ext uri="{BB962C8B-B14F-4D97-AF65-F5344CB8AC3E}">
        <p14:creationId xmlns:p14="http://schemas.microsoft.com/office/powerpoint/2010/main" val="344569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40</a:t>
            </a:fld>
            <a:endParaRPr lang="en-US" altLang="en-US"/>
          </a:p>
        </p:txBody>
      </p:sp>
    </p:spTree>
    <p:extLst>
      <p:ext uri="{BB962C8B-B14F-4D97-AF65-F5344CB8AC3E}">
        <p14:creationId xmlns:p14="http://schemas.microsoft.com/office/powerpoint/2010/main" val="3414334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41</a:t>
            </a:fld>
            <a:endParaRPr lang="en-US" altLang="en-US"/>
          </a:p>
        </p:txBody>
      </p:sp>
    </p:spTree>
    <p:extLst>
      <p:ext uri="{BB962C8B-B14F-4D97-AF65-F5344CB8AC3E}">
        <p14:creationId xmlns:p14="http://schemas.microsoft.com/office/powerpoint/2010/main" val="140932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42</a:t>
            </a:fld>
            <a:endParaRPr lang="en-US" altLang="en-US"/>
          </a:p>
        </p:txBody>
      </p:sp>
    </p:spTree>
    <p:extLst>
      <p:ext uri="{BB962C8B-B14F-4D97-AF65-F5344CB8AC3E}">
        <p14:creationId xmlns:p14="http://schemas.microsoft.com/office/powerpoint/2010/main" val="3758262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43</a:t>
            </a:fld>
            <a:endParaRPr lang="en-US" altLang="en-US"/>
          </a:p>
        </p:txBody>
      </p:sp>
    </p:spTree>
    <p:extLst>
      <p:ext uri="{BB962C8B-B14F-4D97-AF65-F5344CB8AC3E}">
        <p14:creationId xmlns:p14="http://schemas.microsoft.com/office/powerpoint/2010/main" val="1456068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44</a:t>
            </a:fld>
            <a:endParaRPr lang="en-US" altLang="en-US"/>
          </a:p>
        </p:txBody>
      </p:sp>
    </p:spTree>
    <p:extLst>
      <p:ext uri="{BB962C8B-B14F-4D97-AF65-F5344CB8AC3E}">
        <p14:creationId xmlns:p14="http://schemas.microsoft.com/office/powerpoint/2010/main" val="2462543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45</a:t>
            </a:fld>
            <a:endParaRPr lang="en-US" altLang="en-US"/>
          </a:p>
        </p:txBody>
      </p:sp>
    </p:spTree>
    <p:extLst>
      <p:ext uri="{BB962C8B-B14F-4D97-AF65-F5344CB8AC3E}">
        <p14:creationId xmlns:p14="http://schemas.microsoft.com/office/powerpoint/2010/main" val="4056762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46</a:t>
            </a:fld>
            <a:endParaRPr lang="en-US" altLang="en-US"/>
          </a:p>
        </p:txBody>
      </p:sp>
    </p:spTree>
    <p:extLst>
      <p:ext uri="{BB962C8B-B14F-4D97-AF65-F5344CB8AC3E}">
        <p14:creationId xmlns:p14="http://schemas.microsoft.com/office/powerpoint/2010/main" val="1591938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47</a:t>
            </a:fld>
            <a:endParaRPr lang="en-US" altLang="en-US"/>
          </a:p>
        </p:txBody>
      </p:sp>
    </p:spTree>
    <p:extLst>
      <p:ext uri="{BB962C8B-B14F-4D97-AF65-F5344CB8AC3E}">
        <p14:creationId xmlns:p14="http://schemas.microsoft.com/office/powerpoint/2010/main" val="1544676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48</a:t>
            </a:fld>
            <a:endParaRPr lang="en-US" altLang="en-US"/>
          </a:p>
        </p:txBody>
      </p:sp>
    </p:spTree>
    <p:extLst>
      <p:ext uri="{BB962C8B-B14F-4D97-AF65-F5344CB8AC3E}">
        <p14:creationId xmlns:p14="http://schemas.microsoft.com/office/powerpoint/2010/main" val="1304693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49</a:t>
            </a:fld>
            <a:endParaRPr lang="en-US" altLang="en-US"/>
          </a:p>
        </p:txBody>
      </p:sp>
    </p:spTree>
    <p:extLst>
      <p:ext uri="{BB962C8B-B14F-4D97-AF65-F5344CB8AC3E}">
        <p14:creationId xmlns:p14="http://schemas.microsoft.com/office/powerpoint/2010/main" val="2790484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a:t>
            </a:fld>
            <a:endParaRPr lang="en-US" altLang="en-US"/>
          </a:p>
        </p:txBody>
      </p:sp>
    </p:spTree>
    <p:extLst>
      <p:ext uri="{BB962C8B-B14F-4D97-AF65-F5344CB8AC3E}">
        <p14:creationId xmlns:p14="http://schemas.microsoft.com/office/powerpoint/2010/main" val="1601079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50</a:t>
            </a:fld>
            <a:endParaRPr lang="en-US" altLang="en-US"/>
          </a:p>
        </p:txBody>
      </p:sp>
    </p:spTree>
    <p:extLst>
      <p:ext uri="{BB962C8B-B14F-4D97-AF65-F5344CB8AC3E}">
        <p14:creationId xmlns:p14="http://schemas.microsoft.com/office/powerpoint/2010/main" val="2429680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51</a:t>
            </a:fld>
            <a:endParaRPr lang="en-US" altLang="en-US"/>
          </a:p>
        </p:txBody>
      </p:sp>
    </p:spTree>
    <p:extLst>
      <p:ext uri="{BB962C8B-B14F-4D97-AF65-F5344CB8AC3E}">
        <p14:creationId xmlns:p14="http://schemas.microsoft.com/office/powerpoint/2010/main" val="22574620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52</a:t>
            </a:fld>
            <a:endParaRPr lang="en-US" altLang="en-US"/>
          </a:p>
        </p:txBody>
      </p:sp>
    </p:spTree>
    <p:extLst>
      <p:ext uri="{BB962C8B-B14F-4D97-AF65-F5344CB8AC3E}">
        <p14:creationId xmlns:p14="http://schemas.microsoft.com/office/powerpoint/2010/main" val="18278439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53</a:t>
            </a:fld>
            <a:endParaRPr lang="en-US" altLang="en-US"/>
          </a:p>
        </p:txBody>
      </p:sp>
    </p:spTree>
    <p:extLst>
      <p:ext uri="{BB962C8B-B14F-4D97-AF65-F5344CB8AC3E}">
        <p14:creationId xmlns:p14="http://schemas.microsoft.com/office/powerpoint/2010/main" val="2073734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54</a:t>
            </a:fld>
            <a:endParaRPr lang="en-US" altLang="en-US"/>
          </a:p>
        </p:txBody>
      </p:sp>
    </p:spTree>
    <p:extLst>
      <p:ext uri="{BB962C8B-B14F-4D97-AF65-F5344CB8AC3E}">
        <p14:creationId xmlns:p14="http://schemas.microsoft.com/office/powerpoint/2010/main" val="1110860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55</a:t>
            </a:fld>
            <a:endParaRPr lang="en-US" altLang="en-US"/>
          </a:p>
        </p:txBody>
      </p:sp>
    </p:spTree>
    <p:extLst>
      <p:ext uri="{BB962C8B-B14F-4D97-AF65-F5344CB8AC3E}">
        <p14:creationId xmlns:p14="http://schemas.microsoft.com/office/powerpoint/2010/main" val="4194475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56</a:t>
            </a:fld>
            <a:endParaRPr lang="en-US" altLang="en-US"/>
          </a:p>
        </p:txBody>
      </p:sp>
    </p:spTree>
    <p:extLst>
      <p:ext uri="{BB962C8B-B14F-4D97-AF65-F5344CB8AC3E}">
        <p14:creationId xmlns:p14="http://schemas.microsoft.com/office/powerpoint/2010/main" val="38986680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57</a:t>
            </a:fld>
            <a:endParaRPr lang="en-US" altLang="en-US"/>
          </a:p>
        </p:txBody>
      </p:sp>
    </p:spTree>
    <p:extLst>
      <p:ext uri="{BB962C8B-B14F-4D97-AF65-F5344CB8AC3E}">
        <p14:creationId xmlns:p14="http://schemas.microsoft.com/office/powerpoint/2010/main" val="36416391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58</a:t>
            </a:fld>
            <a:endParaRPr lang="en-US" altLang="en-US"/>
          </a:p>
        </p:txBody>
      </p:sp>
    </p:spTree>
    <p:extLst>
      <p:ext uri="{BB962C8B-B14F-4D97-AF65-F5344CB8AC3E}">
        <p14:creationId xmlns:p14="http://schemas.microsoft.com/office/powerpoint/2010/main" val="35816634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59</a:t>
            </a:fld>
            <a:endParaRPr lang="en-US" altLang="en-US"/>
          </a:p>
        </p:txBody>
      </p:sp>
    </p:spTree>
    <p:extLst>
      <p:ext uri="{BB962C8B-B14F-4D97-AF65-F5344CB8AC3E}">
        <p14:creationId xmlns:p14="http://schemas.microsoft.com/office/powerpoint/2010/main" val="2959938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a:t>
            </a:fld>
            <a:endParaRPr lang="en-US" altLang="en-US"/>
          </a:p>
        </p:txBody>
      </p:sp>
    </p:spTree>
    <p:extLst>
      <p:ext uri="{BB962C8B-B14F-4D97-AF65-F5344CB8AC3E}">
        <p14:creationId xmlns:p14="http://schemas.microsoft.com/office/powerpoint/2010/main" val="1735591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60</a:t>
            </a:fld>
            <a:endParaRPr lang="en-US" altLang="en-US"/>
          </a:p>
        </p:txBody>
      </p:sp>
    </p:spTree>
    <p:extLst>
      <p:ext uri="{BB962C8B-B14F-4D97-AF65-F5344CB8AC3E}">
        <p14:creationId xmlns:p14="http://schemas.microsoft.com/office/powerpoint/2010/main" val="3708852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61</a:t>
            </a:fld>
            <a:endParaRPr lang="en-US" altLang="en-US"/>
          </a:p>
        </p:txBody>
      </p:sp>
    </p:spTree>
    <p:extLst>
      <p:ext uri="{BB962C8B-B14F-4D97-AF65-F5344CB8AC3E}">
        <p14:creationId xmlns:p14="http://schemas.microsoft.com/office/powerpoint/2010/main" val="1690928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62</a:t>
            </a:fld>
            <a:endParaRPr lang="en-US" altLang="en-US"/>
          </a:p>
        </p:txBody>
      </p:sp>
    </p:spTree>
    <p:extLst>
      <p:ext uri="{BB962C8B-B14F-4D97-AF65-F5344CB8AC3E}">
        <p14:creationId xmlns:p14="http://schemas.microsoft.com/office/powerpoint/2010/main" val="27744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63</a:t>
            </a:fld>
            <a:endParaRPr lang="en-US" altLang="en-US"/>
          </a:p>
        </p:txBody>
      </p:sp>
    </p:spTree>
    <p:extLst>
      <p:ext uri="{BB962C8B-B14F-4D97-AF65-F5344CB8AC3E}">
        <p14:creationId xmlns:p14="http://schemas.microsoft.com/office/powerpoint/2010/main" val="14460305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64</a:t>
            </a:fld>
            <a:endParaRPr lang="en-US" altLang="en-US"/>
          </a:p>
        </p:txBody>
      </p:sp>
    </p:spTree>
    <p:extLst>
      <p:ext uri="{BB962C8B-B14F-4D97-AF65-F5344CB8AC3E}">
        <p14:creationId xmlns:p14="http://schemas.microsoft.com/office/powerpoint/2010/main" val="2223322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65</a:t>
            </a:fld>
            <a:endParaRPr lang="en-US" altLang="en-US"/>
          </a:p>
        </p:txBody>
      </p:sp>
    </p:spTree>
    <p:extLst>
      <p:ext uri="{BB962C8B-B14F-4D97-AF65-F5344CB8AC3E}">
        <p14:creationId xmlns:p14="http://schemas.microsoft.com/office/powerpoint/2010/main" val="36837842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66</a:t>
            </a:fld>
            <a:endParaRPr lang="en-US" altLang="en-US"/>
          </a:p>
        </p:txBody>
      </p:sp>
    </p:spTree>
    <p:extLst>
      <p:ext uri="{BB962C8B-B14F-4D97-AF65-F5344CB8AC3E}">
        <p14:creationId xmlns:p14="http://schemas.microsoft.com/office/powerpoint/2010/main" val="12847840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67</a:t>
            </a:fld>
            <a:endParaRPr lang="en-US" altLang="en-US"/>
          </a:p>
        </p:txBody>
      </p:sp>
    </p:spTree>
    <p:extLst>
      <p:ext uri="{BB962C8B-B14F-4D97-AF65-F5344CB8AC3E}">
        <p14:creationId xmlns:p14="http://schemas.microsoft.com/office/powerpoint/2010/main" val="24561310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68</a:t>
            </a:fld>
            <a:endParaRPr lang="en-US" altLang="en-US"/>
          </a:p>
        </p:txBody>
      </p:sp>
    </p:spTree>
    <p:extLst>
      <p:ext uri="{BB962C8B-B14F-4D97-AF65-F5344CB8AC3E}">
        <p14:creationId xmlns:p14="http://schemas.microsoft.com/office/powerpoint/2010/main" val="11575009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69</a:t>
            </a:fld>
            <a:endParaRPr lang="en-US" altLang="en-US"/>
          </a:p>
        </p:txBody>
      </p:sp>
    </p:spTree>
    <p:extLst>
      <p:ext uri="{BB962C8B-B14F-4D97-AF65-F5344CB8AC3E}">
        <p14:creationId xmlns:p14="http://schemas.microsoft.com/office/powerpoint/2010/main" val="179665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a:t>
            </a:fld>
            <a:endParaRPr lang="en-US" altLang="en-US"/>
          </a:p>
        </p:txBody>
      </p:sp>
    </p:spTree>
    <p:extLst>
      <p:ext uri="{BB962C8B-B14F-4D97-AF65-F5344CB8AC3E}">
        <p14:creationId xmlns:p14="http://schemas.microsoft.com/office/powerpoint/2010/main" val="3821487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70</a:t>
            </a:fld>
            <a:endParaRPr lang="en-US" altLang="en-US"/>
          </a:p>
        </p:txBody>
      </p:sp>
    </p:spTree>
    <p:extLst>
      <p:ext uri="{BB962C8B-B14F-4D97-AF65-F5344CB8AC3E}">
        <p14:creationId xmlns:p14="http://schemas.microsoft.com/office/powerpoint/2010/main" val="1381256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71</a:t>
            </a:fld>
            <a:endParaRPr lang="en-US" altLang="en-US"/>
          </a:p>
        </p:txBody>
      </p:sp>
    </p:spTree>
    <p:extLst>
      <p:ext uri="{BB962C8B-B14F-4D97-AF65-F5344CB8AC3E}">
        <p14:creationId xmlns:p14="http://schemas.microsoft.com/office/powerpoint/2010/main" val="3649743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72</a:t>
            </a:fld>
            <a:endParaRPr lang="en-US" altLang="en-US"/>
          </a:p>
        </p:txBody>
      </p:sp>
    </p:spTree>
    <p:extLst>
      <p:ext uri="{BB962C8B-B14F-4D97-AF65-F5344CB8AC3E}">
        <p14:creationId xmlns:p14="http://schemas.microsoft.com/office/powerpoint/2010/main" val="37326665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73</a:t>
            </a:fld>
            <a:endParaRPr lang="en-US" altLang="en-US"/>
          </a:p>
        </p:txBody>
      </p:sp>
    </p:spTree>
    <p:extLst>
      <p:ext uri="{BB962C8B-B14F-4D97-AF65-F5344CB8AC3E}">
        <p14:creationId xmlns:p14="http://schemas.microsoft.com/office/powerpoint/2010/main" val="370508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74</a:t>
            </a:fld>
            <a:endParaRPr lang="en-US" altLang="en-US"/>
          </a:p>
        </p:txBody>
      </p:sp>
    </p:spTree>
    <p:extLst>
      <p:ext uri="{BB962C8B-B14F-4D97-AF65-F5344CB8AC3E}">
        <p14:creationId xmlns:p14="http://schemas.microsoft.com/office/powerpoint/2010/main" val="40849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75</a:t>
            </a:fld>
            <a:endParaRPr lang="en-US" altLang="en-US"/>
          </a:p>
        </p:txBody>
      </p:sp>
    </p:spTree>
    <p:extLst>
      <p:ext uri="{BB962C8B-B14F-4D97-AF65-F5344CB8AC3E}">
        <p14:creationId xmlns:p14="http://schemas.microsoft.com/office/powerpoint/2010/main" val="33977243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76</a:t>
            </a:fld>
            <a:endParaRPr lang="en-US" altLang="en-US"/>
          </a:p>
        </p:txBody>
      </p:sp>
    </p:spTree>
    <p:extLst>
      <p:ext uri="{BB962C8B-B14F-4D97-AF65-F5344CB8AC3E}">
        <p14:creationId xmlns:p14="http://schemas.microsoft.com/office/powerpoint/2010/main" val="37737847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77</a:t>
            </a:fld>
            <a:endParaRPr lang="en-US" altLang="en-US"/>
          </a:p>
        </p:txBody>
      </p:sp>
    </p:spTree>
    <p:extLst>
      <p:ext uri="{BB962C8B-B14F-4D97-AF65-F5344CB8AC3E}">
        <p14:creationId xmlns:p14="http://schemas.microsoft.com/office/powerpoint/2010/main" val="18433009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78</a:t>
            </a:fld>
            <a:endParaRPr lang="en-US" altLang="en-US"/>
          </a:p>
        </p:txBody>
      </p:sp>
    </p:spTree>
    <p:extLst>
      <p:ext uri="{BB962C8B-B14F-4D97-AF65-F5344CB8AC3E}">
        <p14:creationId xmlns:p14="http://schemas.microsoft.com/office/powerpoint/2010/main" val="23176242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79</a:t>
            </a:fld>
            <a:endParaRPr lang="en-US" altLang="en-US"/>
          </a:p>
        </p:txBody>
      </p:sp>
    </p:spTree>
    <p:extLst>
      <p:ext uri="{BB962C8B-B14F-4D97-AF65-F5344CB8AC3E}">
        <p14:creationId xmlns:p14="http://schemas.microsoft.com/office/powerpoint/2010/main" val="3981562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a:t>
            </a:fld>
            <a:endParaRPr lang="en-US" altLang="en-US"/>
          </a:p>
        </p:txBody>
      </p:sp>
    </p:spTree>
    <p:extLst>
      <p:ext uri="{BB962C8B-B14F-4D97-AF65-F5344CB8AC3E}">
        <p14:creationId xmlns:p14="http://schemas.microsoft.com/office/powerpoint/2010/main" val="3432436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80</a:t>
            </a:fld>
            <a:endParaRPr lang="en-US" altLang="en-US"/>
          </a:p>
        </p:txBody>
      </p:sp>
    </p:spTree>
    <p:extLst>
      <p:ext uri="{BB962C8B-B14F-4D97-AF65-F5344CB8AC3E}">
        <p14:creationId xmlns:p14="http://schemas.microsoft.com/office/powerpoint/2010/main" val="14931727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81</a:t>
            </a:fld>
            <a:endParaRPr lang="en-US" altLang="en-US"/>
          </a:p>
        </p:txBody>
      </p:sp>
    </p:spTree>
    <p:extLst>
      <p:ext uri="{BB962C8B-B14F-4D97-AF65-F5344CB8AC3E}">
        <p14:creationId xmlns:p14="http://schemas.microsoft.com/office/powerpoint/2010/main" val="26740421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82</a:t>
            </a:fld>
            <a:endParaRPr lang="en-US" altLang="en-US"/>
          </a:p>
        </p:txBody>
      </p:sp>
    </p:spTree>
    <p:extLst>
      <p:ext uri="{BB962C8B-B14F-4D97-AF65-F5344CB8AC3E}">
        <p14:creationId xmlns:p14="http://schemas.microsoft.com/office/powerpoint/2010/main" val="3996715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83</a:t>
            </a:fld>
            <a:endParaRPr lang="en-US" altLang="en-US"/>
          </a:p>
        </p:txBody>
      </p:sp>
    </p:spTree>
    <p:extLst>
      <p:ext uri="{BB962C8B-B14F-4D97-AF65-F5344CB8AC3E}">
        <p14:creationId xmlns:p14="http://schemas.microsoft.com/office/powerpoint/2010/main" val="3883509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84</a:t>
            </a:fld>
            <a:endParaRPr lang="en-US" altLang="en-US"/>
          </a:p>
        </p:txBody>
      </p:sp>
    </p:spTree>
    <p:extLst>
      <p:ext uri="{BB962C8B-B14F-4D97-AF65-F5344CB8AC3E}">
        <p14:creationId xmlns:p14="http://schemas.microsoft.com/office/powerpoint/2010/main" val="997841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85</a:t>
            </a:fld>
            <a:endParaRPr lang="en-US" altLang="en-US"/>
          </a:p>
        </p:txBody>
      </p:sp>
    </p:spTree>
    <p:extLst>
      <p:ext uri="{BB962C8B-B14F-4D97-AF65-F5344CB8AC3E}">
        <p14:creationId xmlns:p14="http://schemas.microsoft.com/office/powerpoint/2010/main" val="13158594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86</a:t>
            </a:fld>
            <a:endParaRPr lang="en-US" altLang="en-US"/>
          </a:p>
        </p:txBody>
      </p:sp>
    </p:spTree>
    <p:extLst>
      <p:ext uri="{BB962C8B-B14F-4D97-AF65-F5344CB8AC3E}">
        <p14:creationId xmlns:p14="http://schemas.microsoft.com/office/powerpoint/2010/main" val="14287655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87</a:t>
            </a:fld>
            <a:endParaRPr lang="en-US" altLang="en-US"/>
          </a:p>
        </p:txBody>
      </p:sp>
    </p:spTree>
    <p:extLst>
      <p:ext uri="{BB962C8B-B14F-4D97-AF65-F5344CB8AC3E}">
        <p14:creationId xmlns:p14="http://schemas.microsoft.com/office/powerpoint/2010/main" val="3599441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All done!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88</a:t>
            </a:fld>
            <a:endParaRPr lang="en-US" altLang="en-US"/>
          </a:p>
        </p:txBody>
      </p:sp>
    </p:spTree>
    <p:extLst>
      <p:ext uri="{BB962C8B-B14F-4D97-AF65-F5344CB8AC3E}">
        <p14:creationId xmlns:p14="http://schemas.microsoft.com/office/powerpoint/2010/main" val="291471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9</a:t>
            </a:fld>
            <a:endParaRPr lang="en-US" altLang="en-US"/>
          </a:p>
        </p:txBody>
      </p:sp>
    </p:spTree>
    <p:extLst>
      <p:ext uri="{BB962C8B-B14F-4D97-AF65-F5344CB8AC3E}">
        <p14:creationId xmlns:p14="http://schemas.microsoft.com/office/powerpoint/2010/main" val="24269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A160-7CE3-4F43-B53E-BFF2670E7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72BA7F-B685-A541-895D-C5D04AAE3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40EEB-9B95-E743-9D8C-C4C45E154773}"/>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C2A9BE04-53C1-BF47-9D28-262307B13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3F181-F4D7-C641-A3C8-F0B047F6272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25155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6760-83A9-3145-A25B-B4FAB0713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CFA54A-D8B7-304D-B8D6-65943C11F3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B2203-84D5-8C4C-A1CE-F5580E9A2A5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B198197A-E261-B045-91C7-0DD30A20F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68CB3-42C9-A54C-9616-440E0AD47950}"/>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89496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3AE76-D3F8-4A4F-B90D-C678F79387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0951A1-F8BE-9B41-A900-59CB59B7AD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62B00-7D81-EC48-B983-406A1B12944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E28746A-E2D1-BE4B-B24A-6A9AE1F99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2D6F-D5E7-924D-90EE-7AA999BB0A3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64286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E1A6-E388-B444-A358-47C3F0A6D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81FE5-B817-E944-9A49-26A2378666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AC6F6-B20D-8B4F-BAA7-14B86A4071D6}"/>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ED8C2A21-5F15-D64B-ACA4-95192B284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D6BC-B880-834B-A85C-09530CA19502}"/>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48278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C804-FF8F-A14F-954E-0605D1C6F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FAAC7-A5CA-794F-98B2-6CC3444A8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AC213-557E-3245-978F-482086E88EA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813D44C-2E1C-E646-840D-109B9AF0C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88BDD-1E2A-7644-98AC-9EFF6B3969C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28354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FB96-540E-634E-B867-5D2114557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26AFA-0A5C-8A45-849C-BEA937D761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9B52F-B725-C842-9556-3BB8883A5E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59F668-D832-9040-870C-F61411F1D19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ED109E1E-3113-144C-BB77-3F94B049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6058C-979D-5148-9BD0-803C752A3BC9}"/>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82090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94CA-1949-C543-AB3A-9A0D16389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356C7-F221-8D4D-91C6-74B13AEA1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21DBBD-5D7E-C44B-B9CA-7E61008604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24DA3-6C20-1742-B803-EE238ACE6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BFAD76-D429-FB46-852B-B26EF9DA09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F31BD-6945-8A4C-84DA-281C19AC8FD7}"/>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8" name="Footer Placeholder 7">
            <a:extLst>
              <a:ext uri="{FF2B5EF4-FFF2-40B4-BE49-F238E27FC236}">
                <a16:creationId xmlns:a16="http://schemas.microsoft.com/office/drawing/2014/main" id="{6B804F3E-0F8A-8F42-AE58-AB0B72613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C7735-80EC-DA45-9BCF-2BE2B48C3356}"/>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50194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2DCD-B13E-3C41-8B72-4C3879915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D6A31-3441-A54E-B821-0A0567AFB6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4" name="Footer Placeholder 3">
            <a:extLst>
              <a:ext uri="{FF2B5EF4-FFF2-40B4-BE49-F238E27FC236}">
                <a16:creationId xmlns:a16="http://schemas.microsoft.com/office/drawing/2014/main" id="{B04A6B92-C3DB-194E-A63B-3120BA6696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3F7F6-CAD1-C64F-B34C-E662E6C2FC7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14259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AFC23-EF84-614E-A2A9-BC57ECF740C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3" name="Footer Placeholder 2">
            <a:extLst>
              <a:ext uri="{FF2B5EF4-FFF2-40B4-BE49-F238E27FC236}">
                <a16:creationId xmlns:a16="http://schemas.microsoft.com/office/drawing/2014/main" id="{5A9C728C-A987-FE4E-BBDF-1632F49CA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B57213-3612-D249-B630-31DCDB9B11F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17499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C9AE-EB28-2C4B-B8BE-E2D95780B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1D9CD0-F182-654F-A4E9-BAF44A176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BD087-8B17-3140-AFE8-F03C56D4C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ECBF-EAF3-DC40-8195-483D645C6A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FBD418BC-C258-CE48-9633-8467B84E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AE7F6-6055-B140-8A80-B2CBCFF8AAC1}"/>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69566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F8A5-8E21-FC4C-844A-D7610EACE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0A250-40B5-B644-963C-AE5FBD463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5083E-30E3-A547-B3A8-5EF7C5D30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A8F030-ACD2-F041-92A9-20DE27027E7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1953735E-C0DE-F143-8075-48A87BEFB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B123C-5719-324E-8EB2-5EA3D3D0AC33}"/>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56460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BE39A-9AD2-084C-8F0D-3080B2B1D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8801C-DBB3-4D48-862B-D08A18DA52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598D5-6C41-9C4E-B0D6-1F251D549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4BDD8E36-9DF8-2443-8468-F2C0B6C2B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B6BE54-697B-B34C-A8B2-416146ECE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302D2-133A-4F4A-ADAE-84A1752D52E7}" type="slidenum">
              <a:rPr lang="en-US" smtClean="0"/>
              <a:t>‹#›</a:t>
            </a:fld>
            <a:endParaRPr lang="en-US"/>
          </a:p>
        </p:txBody>
      </p:sp>
    </p:spTree>
    <p:extLst>
      <p:ext uri="{BB962C8B-B14F-4D97-AF65-F5344CB8AC3E}">
        <p14:creationId xmlns:p14="http://schemas.microsoft.com/office/powerpoint/2010/main" val="102149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0.png"/><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0.png"/></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58418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8E882-8BFB-434B-A63D-B042A880AEE1}"/>
              </a:ext>
            </a:extLst>
          </p:cNvPr>
          <p:cNvPicPr>
            <a:picLocks noChangeAspect="1"/>
          </p:cNvPicPr>
          <p:nvPr/>
        </p:nvPicPr>
        <p:blipFill>
          <a:blip r:embed="rId3"/>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86693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2828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42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22171" y="1330036"/>
            <a:ext cx="269173" cy="21969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13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21617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a:extLst>
              <a:ext uri="{FF2B5EF4-FFF2-40B4-BE49-F238E27FC236}">
                <a16:creationId xmlns:a16="http://schemas.microsoft.com/office/drawing/2014/main" id="{169939D6-8787-4745-898E-C05796D153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9826"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0296BC5-3FF9-2549-A6F1-40254084B509}"/>
              </a:ext>
            </a:extLst>
          </p:cNvPr>
          <p:cNvPicPr>
            <a:picLocks noChangeAspect="1"/>
          </p:cNvPicPr>
          <p:nvPr/>
        </p:nvPicPr>
        <p:blipFill>
          <a:blip r:embed="rId4"/>
          <a:stretch>
            <a:fillRect/>
          </a:stretch>
        </p:blipFill>
        <p:spPr>
          <a:xfrm>
            <a:off x="3222171" y="914400"/>
            <a:ext cx="5747657" cy="5029200"/>
          </a:xfrm>
          <a:prstGeom prst="rect">
            <a:avLst/>
          </a:prstGeom>
        </p:spPr>
      </p:pic>
    </p:spTree>
    <p:extLst>
      <p:ext uri="{BB962C8B-B14F-4D97-AF65-F5344CB8AC3E}">
        <p14:creationId xmlns:p14="http://schemas.microsoft.com/office/powerpoint/2010/main" val="198617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A_inv">
            <a:hlinkClick r:id="" action="ppaction://media"/>
            <a:extLst>
              <a:ext uri="{FF2B5EF4-FFF2-40B4-BE49-F238E27FC236}">
                <a16:creationId xmlns:a16="http://schemas.microsoft.com/office/drawing/2014/main" id="{6F3582B5-D82D-DB4D-9868-8B8AE0B67C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56969839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0323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spTree>
    <p:extLst>
      <p:ext uri="{BB962C8B-B14F-4D97-AF65-F5344CB8AC3E}">
        <p14:creationId xmlns:p14="http://schemas.microsoft.com/office/powerpoint/2010/main" val="270612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4"/>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17749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8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5"/>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278196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1" name="Picture 10">
            <a:extLst>
              <a:ext uri="{FF2B5EF4-FFF2-40B4-BE49-F238E27FC236}">
                <a16:creationId xmlns:a16="http://schemas.microsoft.com/office/drawing/2014/main" id="{715DC53E-B64D-B240-B3A1-97A6756FA903}"/>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6"/>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57493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C_inv">
            <a:hlinkClick r:id="" action="ppaction://media"/>
            <a:extLst>
              <a:ext uri="{FF2B5EF4-FFF2-40B4-BE49-F238E27FC236}">
                <a16:creationId xmlns:a16="http://schemas.microsoft.com/office/drawing/2014/main" id="{A4D889FE-52EA-AA4D-A7C2-5D8AC4D64E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74079683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5890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3"/>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107911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41341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5"/>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232719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21290067-1D55-2C40-B82B-CB1BD4F03739}"/>
              </a:ext>
            </a:extLst>
          </p:cNvPr>
          <p:cNvPicPr>
            <a:picLocks noChangeAspect="1"/>
          </p:cNvPicPr>
          <p:nvPr/>
        </p:nvPicPr>
        <p:blipFill>
          <a:blip r:embed="rId3"/>
          <a:stretch>
            <a:fillRect/>
          </a:stretch>
        </p:blipFill>
        <p:spPr>
          <a:xfrm>
            <a:off x="8473281" y="3678525"/>
            <a:ext cx="3354542" cy="2935224"/>
          </a:xfrm>
          <a:prstGeom prst="rect">
            <a:avLst/>
          </a:prstGeom>
        </p:spPr>
      </p:pic>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4"/>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5"/>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6"/>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3181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1320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664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6743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82CC-6DAF-D24E-9E65-16D921F88F18}"/>
              </a:ext>
            </a:extLst>
          </p:cNvPr>
          <p:cNvPicPr>
            <a:picLocks noChangeAspect="1"/>
          </p:cNvPicPr>
          <p:nvPr/>
        </p:nvPicPr>
        <p:blipFill>
          <a:blip r:embed="rId3"/>
          <a:stretch>
            <a:fillRect/>
          </a:stretch>
        </p:blipFill>
        <p:spPr>
          <a:xfrm>
            <a:off x="4324676" y="1879092"/>
            <a:ext cx="3542647" cy="3099816"/>
          </a:xfrm>
          <a:prstGeom prst="rect">
            <a:avLst/>
          </a:prstGeom>
        </p:spPr>
      </p:pic>
    </p:spTree>
    <p:extLst>
      <p:ext uri="{BB962C8B-B14F-4D97-AF65-F5344CB8AC3E}">
        <p14:creationId xmlns:p14="http://schemas.microsoft.com/office/powerpoint/2010/main" val="108736776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2" name="Picture 11">
            <a:extLst>
              <a:ext uri="{FF2B5EF4-FFF2-40B4-BE49-F238E27FC236}">
                <a16:creationId xmlns:a16="http://schemas.microsoft.com/office/drawing/2014/main" id="{4FC357EF-E4DB-2441-920D-13C76D85E79E}"/>
              </a:ext>
            </a:extLst>
          </p:cNvPr>
          <p:cNvPicPr>
            <a:picLocks noChangeAspect="1"/>
          </p:cNvPicPr>
          <p:nvPr/>
        </p:nvPicPr>
        <p:blipFill>
          <a:blip r:embed="rId3"/>
          <a:stretch>
            <a:fillRect/>
          </a:stretch>
        </p:blipFill>
        <p:spPr>
          <a:xfrm>
            <a:off x="4318986" y="1883664"/>
            <a:ext cx="3542647" cy="3099816"/>
          </a:xfrm>
          <a:prstGeom prst="rect">
            <a:avLst/>
          </a:prstGeom>
        </p:spPr>
      </p:pic>
    </p:spTree>
    <p:extLst>
      <p:ext uri="{BB962C8B-B14F-4D97-AF65-F5344CB8AC3E}">
        <p14:creationId xmlns:p14="http://schemas.microsoft.com/office/powerpoint/2010/main" val="280898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54459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2_inv">
            <a:hlinkClick r:id="" action="ppaction://media"/>
            <a:extLst>
              <a:ext uri="{FF2B5EF4-FFF2-40B4-BE49-F238E27FC236}">
                <a16:creationId xmlns:a16="http://schemas.microsoft.com/office/drawing/2014/main" id="{92554A33-F0A2-8142-A916-6296FC0419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02200504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900789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08156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2229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413672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6"/>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43050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8945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0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1_inv">
            <a:hlinkClick r:id="" action="ppaction://media"/>
            <a:extLst>
              <a:ext uri="{FF2B5EF4-FFF2-40B4-BE49-F238E27FC236}">
                <a16:creationId xmlns:a16="http://schemas.microsoft.com/office/drawing/2014/main" id="{20D4F990-3CC0-8E44-81DB-5CD8A3E5C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3888016455"/>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37296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65323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616560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680001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6"/>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939525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6198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2_inv">
            <a:hlinkClick r:id="" action="ppaction://media"/>
            <a:extLst>
              <a:ext uri="{FF2B5EF4-FFF2-40B4-BE49-F238E27FC236}">
                <a16:creationId xmlns:a16="http://schemas.microsoft.com/office/drawing/2014/main" id="{E4F51FDE-D991-DA44-A370-6CD5B25509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0937099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3"/>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8235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4"/>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976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143880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3"/>
          <a:stretch>
            <a:fillRect/>
          </a:stretch>
        </p:blipFill>
        <p:spPr>
          <a:xfrm>
            <a:off x="365125" y="3678525"/>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5"/>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3970524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3"/>
          <a:stretch>
            <a:fillRect/>
          </a:stretch>
        </p:blipFill>
        <p:spPr>
          <a:xfrm>
            <a:off x="365125" y="3678525"/>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6"/>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3832022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8473281" y="3678525"/>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6"/>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7"/>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2031491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6823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2_inv">
            <a:hlinkClick r:id="" action="ppaction://media"/>
            <a:extLst>
              <a:ext uri="{FF2B5EF4-FFF2-40B4-BE49-F238E27FC236}">
                <a16:creationId xmlns:a16="http://schemas.microsoft.com/office/drawing/2014/main" id="{BE0F0094-218E-FA47-B97D-6A0E12D4FC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7815020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221770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3495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4"/>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1663330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5"/>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57315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8476488" y="3678606"/>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6"/>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1623932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563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193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3_inv">
            <a:hlinkClick r:id="" action="ppaction://media"/>
            <a:extLst>
              <a:ext uri="{FF2B5EF4-FFF2-40B4-BE49-F238E27FC236}">
                <a16:creationId xmlns:a16="http://schemas.microsoft.com/office/drawing/2014/main" id="{1A600EA0-D739-7245-8EF7-06606A492E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57980648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67518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492145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760" y="3678525"/>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827754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760" y="3678525"/>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068456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760" y="3678525"/>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8476488" y="3678525"/>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6"/>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033224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041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3_inv">
            <a:hlinkClick r:id="" action="ppaction://media"/>
            <a:extLst>
              <a:ext uri="{FF2B5EF4-FFF2-40B4-BE49-F238E27FC236}">
                <a16:creationId xmlns:a16="http://schemas.microsoft.com/office/drawing/2014/main" id="{BE635044-0B35-E94F-BC16-7703F4C598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53966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3"/>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5559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9425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216311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199831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78991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6"/>
          <a:stretch>
            <a:fillRect/>
          </a:stretch>
        </p:blipFill>
        <p:spPr>
          <a:xfrm>
            <a:off x="8473281"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242783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6498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1_inv">
            <a:hlinkClick r:id="" action="ppaction://media"/>
            <a:extLst>
              <a:ext uri="{FF2B5EF4-FFF2-40B4-BE49-F238E27FC236}">
                <a16:creationId xmlns:a16="http://schemas.microsoft.com/office/drawing/2014/main" id="{11F1A73F-5DF4-9B45-A2A7-A475D2B9A8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1969344418"/>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3"/>
          <a:stretch>
            <a:fillRect/>
          </a:stretch>
        </p:blipFill>
        <p:spPr>
          <a:xfrm>
            <a:off x="4324349" y="1883664"/>
            <a:ext cx="3542647" cy="3099816"/>
          </a:xfrm>
          <a:prstGeom prst="rect">
            <a:avLst/>
          </a:prstGeom>
        </p:spPr>
      </p:pic>
    </p:spTree>
    <p:extLst>
      <p:ext uri="{BB962C8B-B14F-4D97-AF65-F5344CB8AC3E}">
        <p14:creationId xmlns:p14="http://schemas.microsoft.com/office/powerpoint/2010/main" val="691951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395510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814259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5"/>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803672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881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8473281" y="3675888"/>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6"/>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224084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5607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2_inv">
            <a:hlinkClick r:id="" action="ppaction://media"/>
            <a:extLst>
              <a:ext uri="{FF2B5EF4-FFF2-40B4-BE49-F238E27FC236}">
                <a16:creationId xmlns:a16="http://schemas.microsoft.com/office/drawing/2014/main" id="{1B5487B0-B74F-AA46-90D0-9BC06FF8F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98190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3"/>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017957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2068"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7142612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2068"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4"/>
          <a:stretch>
            <a:fillRect/>
          </a:stretch>
        </p:blipFill>
        <p:spPr>
          <a:xfrm>
            <a:off x="362068" y="3673185"/>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890049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6488" y="233509"/>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362068"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5"/>
          <a:stretch>
            <a:fillRect/>
          </a:stretch>
        </p:blipFill>
        <p:spPr>
          <a:xfrm>
            <a:off x="362068" y="3673185"/>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948246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6488" y="233509"/>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362068" y="233509"/>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6"/>
          <a:stretch>
            <a:fillRect/>
          </a:stretch>
        </p:blipFill>
        <p:spPr>
          <a:xfrm>
            <a:off x="362068" y="3673185"/>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2688771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5A041-BBDA-D64E-B5FA-8DF76DFFA46A}"/>
              </a:ext>
            </a:extLst>
          </p:cNvPr>
          <p:cNvPicPr>
            <a:picLocks noChangeAspect="1"/>
          </p:cNvPicPr>
          <p:nvPr/>
        </p:nvPicPr>
        <p:blipFill>
          <a:blip r:embed="rId3"/>
          <a:stretch>
            <a:fillRect/>
          </a:stretch>
        </p:blipFill>
        <p:spPr>
          <a:xfrm>
            <a:off x="2127693" y="452769"/>
            <a:ext cx="7936614" cy="5952461"/>
          </a:xfrm>
          <a:prstGeom prst="rect">
            <a:avLst/>
          </a:prstGeom>
        </p:spPr>
      </p:pic>
    </p:spTree>
    <p:extLst>
      <p:ext uri="{BB962C8B-B14F-4D97-AF65-F5344CB8AC3E}">
        <p14:creationId xmlns:p14="http://schemas.microsoft.com/office/powerpoint/2010/main" val="226096647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37694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TotalTime>
  <Words>826</Words>
  <Application>Microsoft Macintosh PowerPoint</Application>
  <PresentationFormat>Widescreen</PresentationFormat>
  <Paragraphs>171</Paragraphs>
  <Slides>88</Slides>
  <Notes>88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ＭＳ Ｐゴシック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Kominsky, Jonathan F.</dc:creator>
  <cp:lastModifiedBy>Kominsky, Jonathan F.</cp:lastModifiedBy>
  <cp:revision>41</cp:revision>
  <dcterms:created xsi:type="dcterms:W3CDTF">2018-04-01T13:16:05Z</dcterms:created>
  <dcterms:modified xsi:type="dcterms:W3CDTF">2018-07-01T18:31:58Z</dcterms:modified>
</cp:coreProperties>
</file>